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3673" r:id="rId3"/>
    <p:sldId id="3674" r:id="rId4"/>
    <p:sldId id="3393" r:id="rId5"/>
    <p:sldId id="3672" r:id="rId6"/>
    <p:sldId id="272" r:id="rId7"/>
    <p:sldId id="273" r:id="rId8"/>
    <p:sldId id="274" r:id="rId9"/>
    <p:sldId id="3566" r:id="rId10"/>
    <p:sldId id="3567" r:id="rId11"/>
    <p:sldId id="268" r:id="rId12"/>
    <p:sldId id="3660" r:id="rId13"/>
    <p:sldId id="3570" r:id="rId14"/>
    <p:sldId id="3399" r:id="rId15"/>
    <p:sldId id="3401" r:id="rId16"/>
    <p:sldId id="269" r:id="rId17"/>
    <p:sldId id="36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1253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Ezequiel Flores Kanter" userId="03da0cbcfcedef2e" providerId="LiveId" clId="{741AA1FE-7C38-444F-B79D-5C0E439E15A0}"/>
    <pc:docChg chg="delSld modSld">
      <pc:chgData name="Pablo Ezequiel Flores Kanter" userId="03da0cbcfcedef2e" providerId="LiveId" clId="{741AA1FE-7C38-444F-B79D-5C0E439E15A0}" dt="2025-11-14T22:29:55.759" v="44" actId="20577"/>
      <pc:docMkLst>
        <pc:docMk/>
      </pc:docMkLst>
      <pc:sldChg chg="modSp mod">
        <pc:chgData name="Pablo Ezequiel Flores Kanter" userId="03da0cbcfcedef2e" providerId="LiveId" clId="{741AA1FE-7C38-444F-B79D-5C0E439E15A0}" dt="2025-11-14T22:29:34.874" v="37" actId="20577"/>
        <pc:sldMkLst>
          <pc:docMk/>
          <pc:sldMk cId="2507433044" sldId="256"/>
        </pc:sldMkLst>
        <pc:spChg chg="mod">
          <ac:chgData name="Pablo Ezequiel Flores Kanter" userId="03da0cbcfcedef2e" providerId="LiveId" clId="{741AA1FE-7C38-444F-B79D-5C0E439E15A0}" dt="2025-11-14T22:29:34.874" v="37" actId="20577"/>
          <ac:spMkLst>
            <pc:docMk/>
            <pc:sldMk cId="2507433044" sldId="256"/>
            <ac:spMk id="3" creationId="{7CEEBB89-740E-A727-709B-013FE029D660}"/>
          </ac:spMkLst>
        </pc:spChg>
      </pc:sldChg>
      <pc:sldChg chg="del">
        <pc:chgData name="Pablo Ezequiel Flores Kanter" userId="03da0cbcfcedef2e" providerId="LiveId" clId="{741AA1FE-7C38-444F-B79D-5C0E439E15A0}" dt="2025-11-14T22:29:23.046" v="1" actId="47"/>
        <pc:sldMkLst>
          <pc:docMk/>
          <pc:sldMk cId="0" sldId="258"/>
        </pc:sldMkLst>
      </pc:sldChg>
      <pc:sldChg chg="del">
        <pc:chgData name="Pablo Ezequiel Flores Kanter" userId="03da0cbcfcedef2e" providerId="LiveId" clId="{741AA1FE-7C38-444F-B79D-5C0E439E15A0}" dt="2025-11-14T22:29:19.949" v="0" actId="47"/>
        <pc:sldMkLst>
          <pc:docMk/>
          <pc:sldMk cId="0" sldId="3675"/>
        </pc:sldMkLst>
      </pc:sldChg>
      <pc:sldChg chg="modSp mod">
        <pc:chgData name="Pablo Ezequiel Flores Kanter" userId="03da0cbcfcedef2e" providerId="LiveId" clId="{741AA1FE-7C38-444F-B79D-5C0E439E15A0}" dt="2025-11-14T22:29:55.759" v="44" actId="20577"/>
        <pc:sldMkLst>
          <pc:docMk/>
          <pc:sldMk cId="1583473916" sldId="3676"/>
        </pc:sldMkLst>
        <pc:spChg chg="mod">
          <ac:chgData name="Pablo Ezequiel Flores Kanter" userId="03da0cbcfcedef2e" providerId="LiveId" clId="{741AA1FE-7C38-444F-B79D-5C0E439E15A0}" dt="2025-11-14T22:29:55.759" v="44" actId="20577"/>
          <ac:spMkLst>
            <pc:docMk/>
            <pc:sldMk cId="1583473916" sldId="3676"/>
            <ac:spMk id="2" creationId="{39195901-22F2-BB64-DBEE-761A3074F7C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22DE7-C983-4708-8F44-1036FDC0D1D8}" type="datetimeFigureOut">
              <a:rPr lang="es-AR" smtClean="0"/>
              <a:t>14/11/2025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32B8F-EF94-4412-A034-AECF543B4C3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43642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70C2F-F005-4311-B2B8-E104C665B1F9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43193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D0FD1-4D5F-4B87-BD47-7F33832A23ED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86169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D0FD1-4D5F-4B87-BD47-7F33832A23ED}" type="slidenum">
              <a:rPr lang="es-AR" smtClean="0"/>
              <a:t>11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1593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/>
              <a:t>Por lo tanto, facilita y promueve habilidades para utilizar y diseminar métodos estadísticos modernos, compartir y transparentar el propio trabajo, y reproducir el trabajo de otros.</a:t>
            </a: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70C2F-F005-4311-B2B8-E104C665B1F9}" type="slidenum">
              <a:rPr lang="es-AR" smtClean="0"/>
              <a:t>12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74402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D0FD1-4D5F-4B87-BD47-7F33832A23ED}" type="slidenum">
              <a:rPr lang="es-AR" smtClean="0"/>
              <a:t>15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55101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22683C-53D9-AAFE-FD0A-E3871E4AB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7740EC-7ECF-D73E-A358-E9EA50C0A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C0BD54-5BF7-E4BB-AD92-BFAD2103F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B81C-21BF-4F42-BB6F-9CA0925585A0}" type="datetimeFigureOut">
              <a:rPr lang="es-AR" smtClean="0"/>
              <a:t>14/11/2025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98CAD9-ADC5-3D0B-4482-38C0667DE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AF5350-256C-4D77-AF06-007008275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C18C-0437-406A-9841-38334E57895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02998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3A04D-17F2-41D9-CFC0-924190A78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22FE00B-A4B7-97F0-9478-9B983A4ED5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1D70F1-E48E-A3F7-BFA2-0C652DDDE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B81C-21BF-4F42-BB6F-9CA0925585A0}" type="datetimeFigureOut">
              <a:rPr lang="es-AR" smtClean="0"/>
              <a:t>14/11/2025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550B2B-890B-D3E2-74E2-F3EF8E857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6DD7B7-E6A5-221C-ED0E-BD02C1110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C18C-0437-406A-9841-38334E57895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62965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AB20F18-78FC-0E14-4D85-16F0E4F59F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AA26DEC-F36C-1ACB-962B-11B528E41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D71227-012B-EDF1-EE2D-66387EC1F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B81C-21BF-4F42-BB6F-9CA0925585A0}" type="datetimeFigureOut">
              <a:rPr lang="es-AR" smtClean="0"/>
              <a:t>14/11/2025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DAC88D-8209-D7C7-AC24-9E8B6F4F8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F5E424-E155-9FC6-F654-D9E11C1A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C18C-0437-406A-9841-38334E57895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16861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54FEC9-7287-924A-A9DD-98E35DC2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B12865-9EB9-878A-2258-A063366D8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7C6BCF-D873-3D40-AE23-1E1BC9A0E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B81C-21BF-4F42-BB6F-9CA0925585A0}" type="datetimeFigureOut">
              <a:rPr lang="es-AR" smtClean="0"/>
              <a:t>14/11/2025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107975-CDE9-CB09-0050-898041FED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25CDD0-E19A-A207-4FA3-F216BE37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C18C-0437-406A-9841-38334E57895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96662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5DA24-70F4-57AE-90D3-8E61C6888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697FF73-4D50-8C72-706D-BA5FDB6D9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7D1054-A8D4-7914-47AB-314771FD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B81C-21BF-4F42-BB6F-9CA0925585A0}" type="datetimeFigureOut">
              <a:rPr lang="es-AR" smtClean="0"/>
              <a:t>14/11/2025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879A6-FBAB-8AD3-FE11-2F1B9CED6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D84938-368B-1339-7B00-3E622DED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C18C-0437-406A-9841-38334E57895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78635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1BC7EA-81B5-845B-8899-F593AA791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C128C8-07E5-5244-7228-6928DC9D0C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7E9BA1D-8E6E-22B9-4510-3789F0D88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DF55DD-DDDA-0308-DF83-132284565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B81C-21BF-4F42-BB6F-9CA0925585A0}" type="datetimeFigureOut">
              <a:rPr lang="es-AR" smtClean="0"/>
              <a:t>14/11/2025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2DFE7AB-499E-0C2D-996E-8C63FA93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74129B-4FB0-719E-CE6E-80326DD6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C18C-0437-406A-9841-38334E57895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61999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C62DCC-9F6C-03A5-6E45-C714170C0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9E2351-A461-20F7-6006-33AB2F670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3C36368-A4CB-E352-1E20-7E836872B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64E2735-D2A6-33AC-59A5-8D65682F58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53CA0C2-AE0B-B42A-E97A-321623AD3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BA95C4D-148E-6EAD-DC92-B31F0A65E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B81C-21BF-4F42-BB6F-9CA0925585A0}" type="datetimeFigureOut">
              <a:rPr lang="es-AR" smtClean="0"/>
              <a:t>14/11/2025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0B616BB-AD7C-5E1B-D7CC-E66837CF2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66BCCE7-90F2-9EAD-4AE2-3A611057D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C18C-0437-406A-9841-38334E57895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57040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35CD48-8A70-4A20-FBAC-78D0E768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EF6D2BA-0D37-F4FB-9530-B317269AA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B81C-21BF-4F42-BB6F-9CA0925585A0}" type="datetimeFigureOut">
              <a:rPr lang="es-AR" smtClean="0"/>
              <a:t>14/11/2025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48959A7-6EE3-2B01-4CBD-A7FB567C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1362828-CC9D-FAA8-12DD-D980FCF52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C18C-0437-406A-9841-38334E57895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8141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2F1E21F-0F45-0853-AA89-242B4725C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B81C-21BF-4F42-BB6F-9CA0925585A0}" type="datetimeFigureOut">
              <a:rPr lang="es-AR" smtClean="0"/>
              <a:t>14/11/2025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A673C66-70BD-7517-4724-F4CCA5A42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8FD0B05-A46D-8AB4-7DA4-A62D2893E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C18C-0437-406A-9841-38334E57895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77332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EC9CCA-5540-9561-FEE1-0FDFB7832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CD3423-E0D9-0670-654D-06112B6DA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768761-B391-BD40-44A5-261E50E90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B5970E6-F117-7552-EBA7-6139E736A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B81C-21BF-4F42-BB6F-9CA0925585A0}" type="datetimeFigureOut">
              <a:rPr lang="es-AR" smtClean="0"/>
              <a:t>14/11/2025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3C1B2D-7B0B-BEF2-7EEA-2864A01D8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F87977-B4E9-3A58-D5BC-BA78934E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C18C-0437-406A-9841-38334E57895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72595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09D63-4114-C229-7DB9-B9C908DD4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11BED91-0FEF-10BD-6887-8EB4AA90C3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A2464E-0D5C-7C87-0051-96D466C69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FF2FD19-A07E-4FC8-12EB-971D84020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B81C-21BF-4F42-BB6F-9CA0925585A0}" type="datetimeFigureOut">
              <a:rPr lang="es-AR" smtClean="0"/>
              <a:t>14/11/2025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E2BBF6-ADD8-EE32-A768-C7E775FF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E2A228-46A1-53A5-F276-822CF952D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BC18C-0437-406A-9841-38334E57895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42633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0A2DAE1-9AC7-0242-DB76-481718D5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B6CC7B-D86E-6C82-1649-604F6F379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BF920F-DD30-9897-87BD-6FDAFC3311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C0B81C-21BF-4F42-BB6F-9CA0925585A0}" type="datetimeFigureOut">
              <a:rPr lang="es-AR" smtClean="0"/>
              <a:t>14/11/2025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9BC6EB-E952-2A17-B863-C079B21A5D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5196C5-61BF-5560-BEA3-D60DF4BC2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6BC18C-0437-406A-9841-38334E57895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75859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56D3BA-8BF9-1C69-CF63-AE477CAE1B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/>
              <a:t>Aspectos Introductorios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EEBB89-740E-A727-709B-013FE029D6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/>
              <a:t>Dr. Pablo Ezequiel Flores Kanter</a:t>
            </a:r>
          </a:p>
        </p:txBody>
      </p:sp>
    </p:spTree>
    <p:extLst>
      <p:ext uri="{BB962C8B-B14F-4D97-AF65-F5344CB8AC3E}">
        <p14:creationId xmlns:p14="http://schemas.microsoft.com/office/powerpoint/2010/main" val="2507433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242A5-E8A2-7681-1F73-6F1158D7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380BEA-F4E3-D5C9-5986-ABEF6FDA1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005E87-DBA1-DC74-5044-E0D3A6B7F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58" y="430270"/>
            <a:ext cx="10653683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24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7A92C-0CD8-9714-1EA7-CA514A864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24885-9BB2-1D7B-ACEB-3E3DBED95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35EBA9-3AA1-4FA5-2F86-863FD6DA6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691" y="468373"/>
            <a:ext cx="9670618" cy="59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60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A87EB6-D441-A4A9-F6F2-A775ECBF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 fontScale="90000"/>
          </a:bodyPr>
          <a:lstStyle/>
          <a:p>
            <a:r>
              <a:rPr lang="es-AR" sz="4000" dirty="0"/>
              <a:t>Razones del Vuelco hacia 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2D7C5D-7664-0827-7360-F11C22C6E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es-AR" sz="2000" dirty="0"/>
              <a:t>De acceso abierto (open-</a:t>
            </a:r>
            <a:r>
              <a:rPr lang="es-AR" sz="2000" dirty="0" err="1"/>
              <a:t>source</a:t>
            </a:r>
            <a:r>
              <a:rPr lang="es-AR" sz="2000" dirty="0"/>
              <a:t>) y gratis.</a:t>
            </a:r>
          </a:p>
          <a:p>
            <a:r>
              <a:rPr lang="es-AR" sz="2000" dirty="0"/>
              <a:t>Posee un gran ecosistema de paquetes que extienden sus funcionalidades.</a:t>
            </a:r>
          </a:p>
          <a:p>
            <a:r>
              <a:rPr lang="es-AR" sz="2000" dirty="0"/>
              <a:t>Existe una fuerte y activa comunidad de usuarios.</a:t>
            </a:r>
          </a:p>
          <a:p>
            <a:r>
              <a:rPr lang="es-AR" sz="2000" dirty="0"/>
              <a:t>Promueve buenas prácticas vinculadas a la reproducibilidad en investigación. </a:t>
            </a:r>
          </a:p>
          <a:p>
            <a:endParaRPr lang="es-AR" sz="2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31BD5B8-C8D4-CAC5-256D-91BD9216B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798" y="581892"/>
            <a:ext cx="4342683" cy="251875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E7779F0-32E2-E453-4340-831D135D0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856" y="3707894"/>
            <a:ext cx="3572703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3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6DEB88-F598-8D82-CBCC-4BEEBBBB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s-AR" sz="4800" dirty="0"/>
              <a:t>Razones para Inclinarse hacia 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9724CB-46ED-0B52-A84C-3A1CF3EDE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2118167"/>
            <a:ext cx="9941319" cy="4024013"/>
          </a:xfrm>
        </p:spPr>
        <p:txBody>
          <a:bodyPr anchor="ctr">
            <a:normAutofit/>
          </a:bodyPr>
          <a:lstStyle/>
          <a:p>
            <a:r>
              <a:rPr lang="es-AR" sz="2400" dirty="0"/>
              <a:t>Por lo tanto, R facilita y promueve habilidades para utilizar y diseminar métodos estadísticos modernos, compartir y transparentar el propio trabajo, y reproducir el trabajo de otros.</a:t>
            </a:r>
          </a:p>
          <a:p>
            <a:r>
              <a:rPr lang="es-AR" sz="2400" dirty="0"/>
              <a:t>Al utilizar R, estamos bien posicionados para contribuir a, y beneficiarnos de, los principios de Apertura, Transparencia, y Colaboración que caracteriza a los movimientos actuales de Ciencia Abierta.</a:t>
            </a:r>
          </a:p>
        </p:txBody>
      </p:sp>
    </p:spTree>
    <p:extLst>
      <p:ext uri="{BB962C8B-B14F-4D97-AF65-F5344CB8AC3E}">
        <p14:creationId xmlns:p14="http://schemas.microsoft.com/office/powerpoint/2010/main" val="394877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95D68-3A08-BF57-A646-D7075F3D6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anchor="ctr">
            <a:normAutofit fontScale="90000"/>
          </a:bodyPr>
          <a:lstStyle/>
          <a:p>
            <a:r>
              <a:rPr lang="es-AR" sz="3600" dirty="0"/>
              <a:t>Hacia una Mejor Ciencia en Menos Tiempo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174B18-7C32-FFBB-E13B-15581B1D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AR" dirty="0"/>
              <a:t>Herramienta de software libre que ha mejorado el enfoque de investigación colaborativa, haciendo que todo el flujo de trabajo sea más transparente y eficiente.</a:t>
            </a:r>
          </a:p>
          <a:p>
            <a:endParaRPr lang="es-AR" sz="1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C6FA20-148F-AEA6-4E85-AF863278C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493" y="1736309"/>
            <a:ext cx="4223252" cy="332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80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82953D-2C08-FB55-488B-8F3BDF79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527048-F48E-1E25-32AF-827DAD642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95487D-9387-BEB6-D039-3824296E8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60" y="437395"/>
            <a:ext cx="8107680" cy="598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87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BAE0B-7E78-F0B0-ADD1-9AE9C2ABB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1CBB69-8988-1E54-F05C-31B605F78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C6505F9-3231-D560-391F-76D4F4D85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64" y="453132"/>
            <a:ext cx="10280271" cy="59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09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195901-22F2-BB64-DBEE-761A3074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Ahora, a practicar en R.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609EA2-789F-1552-3D1C-98D23E807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83473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106EA8-F2C5-748F-8375-0BED466B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¿Qué vamos a hacer en este Módulo?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F12061-E2F0-BCC2-4F4E-C4DA126C6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8815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9C26F-BE71-A7AF-6093-00D811BCD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Ruta de Aprendizaje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E3B6F9-7497-A9A9-60CF-40937A27B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+mj-lt"/>
              <a:buAutoNum type="romanLcPeriod"/>
            </a:pPr>
            <a:r>
              <a:rPr lang="es-AR" dirty="0"/>
              <a:t>Qué es R, para qué sirve y porqué molestarse por aprender a usarlo.</a:t>
            </a:r>
          </a:p>
          <a:p>
            <a:pPr marL="571500" indent="-571500">
              <a:buFont typeface="+mj-lt"/>
              <a:buAutoNum type="romanLcPeriod"/>
            </a:pPr>
            <a:r>
              <a:rPr lang="es-AR" dirty="0"/>
              <a:t>Familiarización con R y </a:t>
            </a:r>
            <a:r>
              <a:rPr lang="es-AR" dirty="0" err="1"/>
              <a:t>RStudio</a:t>
            </a:r>
            <a:r>
              <a:rPr lang="es-AR" dirty="0"/>
              <a:t>. Aprendizaje del lenguaje y formas de proceder en R y </a:t>
            </a:r>
            <a:r>
              <a:rPr lang="es-AR" dirty="0" err="1"/>
              <a:t>Rstudio</a:t>
            </a:r>
            <a:r>
              <a:rPr lang="es-AR" dirty="0"/>
              <a:t>. </a:t>
            </a:r>
          </a:p>
          <a:p>
            <a:pPr marL="571500" indent="-571500">
              <a:buFont typeface="+mj-lt"/>
              <a:buAutoNum type="romanLcPeriod"/>
            </a:pPr>
            <a:r>
              <a:rPr lang="es-AR" dirty="0"/>
              <a:t>El Análisis Factorial: Conceptos claves.</a:t>
            </a:r>
          </a:p>
          <a:p>
            <a:pPr marL="571500" indent="-571500">
              <a:buFont typeface="+mj-lt"/>
              <a:buAutoNum type="romanLcPeriod"/>
            </a:pPr>
            <a:r>
              <a:rPr lang="es-AR" dirty="0"/>
              <a:t>Análisis Factorial Aplicado: Aplicaciones en R y </a:t>
            </a:r>
            <a:r>
              <a:rPr lang="es-AR" dirty="0" err="1"/>
              <a:t>RStudio</a:t>
            </a:r>
            <a:r>
              <a:rPr lang="es-AR" dirty="0"/>
              <a:t>.</a:t>
            </a:r>
          </a:p>
          <a:p>
            <a:pPr marL="571500" indent="-571500">
              <a:buFont typeface="+mj-lt"/>
              <a:buAutoNum type="romanLcPeriod"/>
            </a:pPr>
            <a:r>
              <a:rPr lang="es-AR" dirty="0"/>
              <a:t>Trabajo Integrador: Uso de R y </a:t>
            </a:r>
            <a:r>
              <a:rPr lang="es-AR" dirty="0" err="1"/>
              <a:t>RStudio</a:t>
            </a:r>
            <a:r>
              <a:rPr lang="es-AR" dirty="0"/>
              <a:t> a los fines de analizar datos propios. Generación de un Reporte </a:t>
            </a:r>
            <a:r>
              <a:rPr lang="es-AR" dirty="0" err="1"/>
              <a:t>Psicométricoa</a:t>
            </a:r>
            <a:r>
              <a:rPr lang="es-AR" dirty="0"/>
              <a:t> partir de </a:t>
            </a:r>
            <a:r>
              <a:rPr lang="es-AR" dirty="0" err="1"/>
              <a:t>Quarto</a:t>
            </a:r>
            <a:r>
              <a:rPr lang="es-AR" dirty="0"/>
              <a:t> en </a:t>
            </a:r>
            <a:r>
              <a:rPr lang="es-AR" dirty="0" err="1"/>
              <a:t>RStudio</a:t>
            </a:r>
            <a:r>
              <a:rPr lang="es-A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643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B1303A-4223-5874-479B-C597EF8B3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827" y="1147158"/>
            <a:ext cx="6486893" cy="47133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 (R)evolution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7F57A2-89A5-E6DB-DB76-BEE0F47B1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0590" y="1687486"/>
            <a:ext cx="3300156" cy="36368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R: Software alineado a los Principios de Ciencia Abierta</a:t>
            </a:r>
          </a:p>
        </p:txBody>
      </p:sp>
    </p:spTree>
    <p:extLst>
      <p:ext uri="{BB962C8B-B14F-4D97-AF65-F5344CB8AC3E}">
        <p14:creationId xmlns:p14="http://schemas.microsoft.com/office/powerpoint/2010/main" val="350269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03E794-2BDD-DE9A-B0C7-F641E3686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9D96E1-6F54-2792-B469-6B2623779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EF3932-A363-FD9C-8623-D227BCE7D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25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D9B62-30CE-3890-B132-C68C1379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3F9691-3680-C788-904D-03A1AD369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7BC1331-2853-A060-7F71-C9F960837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54" y="163547"/>
            <a:ext cx="8664691" cy="6530906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2201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78948-78F9-E153-05F2-63338BF8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11063C-F43F-57C4-34D1-08F316A33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A8DE25-6D3E-830E-7A89-2FB5E889A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723" y="144495"/>
            <a:ext cx="8466554" cy="6569009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3305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653B5F-F603-58E5-CB4F-BF4C69E38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3DB806-F745-7797-3DC7-A1AF4FD1C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191935-A795-E0A4-0CC3-5A3874224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68" y="437891"/>
            <a:ext cx="10646063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70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C9F3B9-EB24-321A-7E52-885CA9C6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C57FA4-EB15-C20B-5D90-E25BF48F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FAE843-3634-123B-A123-94511812B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37" y="445511"/>
            <a:ext cx="10668925" cy="59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801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301</Words>
  <Application>Microsoft Office PowerPoint</Application>
  <PresentationFormat>Panorámica</PresentationFormat>
  <Paragraphs>28</Paragraphs>
  <Slides>17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Tema de Office</vt:lpstr>
      <vt:lpstr>Aspectos Introductorios</vt:lpstr>
      <vt:lpstr>¿Qué vamos a hacer en este Módulo?</vt:lpstr>
      <vt:lpstr>Ruta de Aprendizaje</vt:lpstr>
      <vt:lpstr>Open (R)evolution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Razones del Vuelco hacia R</vt:lpstr>
      <vt:lpstr>Razones para Inclinarse hacia R</vt:lpstr>
      <vt:lpstr>Hacia una Mejor Ciencia en Menos Tiempo</vt:lpstr>
      <vt:lpstr>Presentación de PowerPoint</vt:lpstr>
      <vt:lpstr>Presentación de PowerPoint</vt:lpstr>
      <vt:lpstr>Ahora, a practicar en R.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Anónimo</dc:creator>
  <cp:lastModifiedBy>Anónimo</cp:lastModifiedBy>
  <cp:revision>2</cp:revision>
  <dcterms:created xsi:type="dcterms:W3CDTF">2025-09-10T20:48:47Z</dcterms:created>
  <dcterms:modified xsi:type="dcterms:W3CDTF">2025-11-14T22:30:01Z</dcterms:modified>
</cp:coreProperties>
</file>